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1" r:id="rId3"/>
    <p:sldId id="258" r:id="rId4"/>
    <p:sldId id="262" r:id="rId5"/>
    <p:sldId id="263" r:id="rId6"/>
    <p:sldId id="265" r:id="rId7"/>
    <p:sldId id="264" r:id="rId8"/>
    <p:sldId id="266" r:id="rId9"/>
    <p:sldId id="267" r:id="rId10"/>
    <p:sldId id="268" r:id="rId11"/>
    <p:sldId id="271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0CC9B7-2A63-4843-A762-E093C26D05EF}" v="35" dt="2024-08-15T15:18:31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barish n" userId="a7a5febd9b7f6cb9" providerId="LiveId" clId="{570CC9B7-2A63-4843-A762-E093C26D05EF}"/>
    <pc:docChg chg="undo custSel addSld delSld modSld">
      <pc:chgData name="ambarish n" userId="a7a5febd9b7f6cb9" providerId="LiveId" clId="{570CC9B7-2A63-4843-A762-E093C26D05EF}" dt="2024-08-15T15:17:22.940" v="335"/>
      <pc:docMkLst>
        <pc:docMk/>
      </pc:docMkLst>
      <pc:sldChg chg="addSp modSp mod modTransition">
        <pc:chgData name="ambarish n" userId="a7a5febd9b7f6cb9" providerId="LiveId" clId="{570CC9B7-2A63-4843-A762-E093C26D05EF}" dt="2024-08-15T15:07:51.002" v="331"/>
        <pc:sldMkLst>
          <pc:docMk/>
          <pc:sldMk cId="2689089790" sldId="258"/>
        </pc:sldMkLst>
        <pc:spChg chg="mod">
          <ac:chgData name="ambarish n" userId="a7a5febd9b7f6cb9" providerId="LiveId" clId="{570CC9B7-2A63-4843-A762-E093C26D05EF}" dt="2024-08-09T03:54:19.576" v="135" actId="20577"/>
          <ac:spMkLst>
            <pc:docMk/>
            <pc:sldMk cId="2689089790" sldId="258"/>
            <ac:spMk id="2" creationId="{9D6A748D-BEEC-43A4-BFF3-B31C0275A5D9}"/>
          </ac:spMkLst>
        </pc:spChg>
        <pc:picChg chg="add mod">
          <ac:chgData name="ambarish n" userId="a7a5febd9b7f6cb9" providerId="LiveId" clId="{570CC9B7-2A63-4843-A762-E093C26D05EF}" dt="2024-08-15T15:07:51.002" v="331"/>
          <ac:picMkLst>
            <pc:docMk/>
            <pc:sldMk cId="2689089790" sldId="258"/>
            <ac:picMk id="3" creationId="{4FFAEE59-12F3-8231-C313-B33381B6B6C8}"/>
          </ac:picMkLst>
        </pc:picChg>
      </pc:sldChg>
      <pc:sldChg chg="addSp delSp modSp modTransition modAnim">
        <pc:chgData name="ambarish n" userId="a7a5febd9b7f6cb9" providerId="LiveId" clId="{570CC9B7-2A63-4843-A762-E093C26D05EF}" dt="2024-08-15T15:07:51.002" v="331"/>
        <pc:sldMkLst>
          <pc:docMk/>
          <pc:sldMk cId="633738316" sldId="259"/>
        </pc:sldMkLst>
        <pc:picChg chg="add del mod">
          <ac:chgData name="ambarish n" userId="a7a5febd9b7f6cb9" providerId="LiveId" clId="{570CC9B7-2A63-4843-A762-E093C26D05EF}" dt="2024-08-15T15:04:47.537" v="330"/>
          <ac:picMkLst>
            <pc:docMk/>
            <pc:sldMk cId="633738316" sldId="259"/>
            <ac:picMk id="7" creationId="{B05F2DEA-58D1-A44D-8557-48B9AAAD1D22}"/>
          </ac:picMkLst>
        </pc:picChg>
        <pc:picChg chg="add mod">
          <ac:chgData name="ambarish n" userId="a7a5febd9b7f6cb9" providerId="LiveId" clId="{570CC9B7-2A63-4843-A762-E093C26D05EF}" dt="2024-08-15T15:07:51.002" v="331"/>
          <ac:picMkLst>
            <pc:docMk/>
            <pc:sldMk cId="633738316" sldId="259"/>
            <ac:picMk id="8" creationId="{8BFAFDB3-2D54-D586-2FE1-00CC9EC34582}"/>
          </ac:picMkLst>
        </pc:picChg>
      </pc:sldChg>
      <pc:sldChg chg="addSp modSp modTransition">
        <pc:chgData name="ambarish n" userId="a7a5febd9b7f6cb9" providerId="LiveId" clId="{570CC9B7-2A63-4843-A762-E093C26D05EF}" dt="2024-08-15T15:07:51.002" v="331"/>
        <pc:sldMkLst>
          <pc:docMk/>
          <pc:sldMk cId="1708159062" sldId="261"/>
        </pc:sldMkLst>
        <pc:picChg chg="add mod">
          <ac:chgData name="ambarish n" userId="a7a5febd9b7f6cb9" providerId="LiveId" clId="{570CC9B7-2A63-4843-A762-E093C26D05EF}" dt="2024-08-15T15:07:51.002" v="331"/>
          <ac:picMkLst>
            <pc:docMk/>
            <pc:sldMk cId="1708159062" sldId="261"/>
            <ac:picMk id="4" creationId="{1122D61F-6D63-947D-A02D-17B083F439B3}"/>
          </ac:picMkLst>
        </pc:picChg>
      </pc:sldChg>
      <pc:sldChg chg="addSp modSp modTransition">
        <pc:chgData name="ambarish n" userId="a7a5febd9b7f6cb9" providerId="LiveId" clId="{570CC9B7-2A63-4843-A762-E093C26D05EF}" dt="2024-08-15T15:07:51.002" v="331"/>
        <pc:sldMkLst>
          <pc:docMk/>
          <pc:sldMk cId="3965562121" sldId="262"/>
        </pc:sldMkLst>
        <pc:spChg chg="add mod">
          <ac:chgData name="ambarish n" userId="a7a5febd9b7f6cb9" providerId="LiveId" clId="{570CC9B7-2A63-4843-A762-E093C26D05EF}" dt="2024-08-09T03:56:14.009" v="196"/>
          <ac:spMkLst>
            <pc:docMk/>
            <pc:sldMk cId="3965562121" sldId="262"/>
            <ac:spMk id="3" creationId="{7E71B35A-F1B5-BA89-9289-6B953AC19EEF}"/>
          </ac:spMkLst>
        </pc:spChg>
        <pc:picChg chg="add mod">
          <ac:chgData name="ambarish n" userId="a7a5febd9b7f6cb9" providerId="LiveId" clId="{570CC9B7-2A63-4843-A762-E093C26D05EF}" dt="2024-08-15T15:07:51.002" v="331"/>
          <ac:picMkLst>
            <pc:docMk/>
            <pc:sldMk cId="3965562121" sldId="262"/>
            <ac:picMk id="5" creationId="{C5711C51-A364-8758-9C31-222B5F185173}"/>
          </ac:picMkLst>
        </pc:picChg>
      </pc:sldChg>
      <pc:sldChg chg="addSp modSp mod modTransition">
        <pc:chgData name="ambarish n" userId="a7a5febd9b7f6cb9" providerId="LiveId" clId="{570CC9B7-2A63-4843-A762-E093C26D05EF}" dt="2024-08-15T15:07:51.002" v="331"/>
        <pc:sldMkLst>
          <pc:docMk/>
          <pc:sldMk cId="1127637310" sldId="263"/>
        </pc:sldMkLst>
        <pc:spChg chg="mod">
          <ac:chgData name="ambarish n" userId="a7a5febd9b7f6cb9" providerId="LiveId" clId="{570CC9B7-2A63-4843-A762-E093C26D05EF}" dt="2024-08-09T03:54:30.702" v="137" actId="20577"/>
          <ac:spMkLst>
            <pc:docMk/>
            <pc:sldMk cId="1127637310" sldId="263"/>
            <ac:spMk id="2" creationId="{A0AC48AD-55E0-2086-ECB4-F022E5F7609B}"/>
          </ac:spMkLst>
        </pc:spChg>
        <pc:spChg chg="add mod">
          <ac:chgData name="ambarish n" userId="a7a5febd9b7f6cb9" providerId="LiveId" clId="{570CC9B7-2A63-4843-A762-E093C26D05EF}" dt="2024-08-09T03:56:15.529" v="197"/>
          <ac:spMkLst>
            <pc:docMk/>
            <pc:sldMk cId="1127637310" sldId="263"/>
            <ac:spMk id="3" creationId="{FA3D6EB8-434B-8E84-AD48-789398442190}"/>
          </ac:spMkLst>
        </pc:spChg>
        <pc:picChg chg="add mod">
          <ac:chgData name="ambarish n" userId="a7a5febd9b7f6cb9" providerId="LiveId" clId="{570CC9B7-2A63-4843-A762-E093C26D05EF}" dt="2024-08-15T15:07:51.002" v="331"/>
          <ac:picMkLst>
            <pc:docMk/>
            <pc:sldMk cId="1127637310" sldId="263"/>
            <ac:picMk id="6" creationId="{619DEF6A-DF39-4B50-A8DF-0FE966A31B75}"/>
          </ac:picMkLst>
        </pc:picChg>
      </pc:sldChg>
      <pc:sldChg chg="addSp delSp modSp mod modTransition">
        <pc:chgData name="ambarish n" userId="a7a5febd9b7f6cb9" providerId="LiveId" clId="{570CC9B7-2A63-4843-A762-E093C26D05EF}" dt="2024-08-15T15:17:02.949" v="333"/>
        <pc:sldMkLst>
          <pc:docMk/>
          <pc:sldMk cId="1864903015" sldId="264"/>
        </pc:sldMkLst>
        <pc:spChg chg="mod">
          <ac:chgData name="ambarish n" userId="a7a5febd9b7f6cb9" providerId="LiveId" clId="{570CC9B7-2A63-4843-A762-E093C26D05EF}" dt="2024-08-09T03:54:41.183" v="141" actId="20577"/>
          <ac:spMkLst>
            <pc:docMk/>
            <pc:sldMk cId="1864903015" sldId="264"/>
            <ac:spMk id="2" creationId="{A0AC48AD-55E0-2086-ECB4-F022E5F7609B}"/>
          </ac:spMkLst>
        </pc:spChg>
        <pc:spChg chg="add mod">
          <ac:chgData name="ambarish n" userId="a7a5febd9b7f6cb9" providerId="LiveId" clId="{570CC9B7-2A63-4843-A762-E093C26D05EF}" dt="2024-08-09T03:56:07.369" v="195" actId="1037"/>
          <ac:spMkLst>
            <pc:docMk/>
            <pc:sldMk cId="1864903015" sldId="264"/>
            <ac:spMk id="3" creationId="{2207AC65-85C7-35C2-B6DD-24449E71B17C}"/>
          </ac:spMkLst>
        </pc:spChg>
        <pc:picChg chg="add del mod">
          <ac:chgData name="ambarish n" userId="a7a5febd9b7f6cb9" providerId="LiveId" clId="{570CC9B7-2A63-4843-A762-E093C26D05EF}" dt="2024-08-15T15:17:02.949" v="333"/>
          <ac:picMkLst>
            <pc:docMk/>
            <pc:sldMk cId="1864903015" sldId="264"/>
            <ac:picMk id="6" creationId="{6526B6F6-F8ED-41C5-7EE1-9F9C11D5261E}"/>
          </ac:picMkLst>
        </pc:pic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1864903015" sldId="264"/>
            <ac:picMk id="8" creationId="{CED3A779-081E-BEE6-9D7D-7DA1D88056AD}"/>
          </ac:picMkLst>
        </pc:picChg>
      </pc:sldChg>
      <pc:sldChg chg="addSp delSp modSp mod modTransition modAnim">
        <pc:chgData name="ambarish n" userId="a7a5febd9b7f6cb9" providerId="LiveId" clId="{570CC9B7-2A63-4843-A762-E093C26D05EF}" dt="2024-08-15T15:17:02.949" v="333"/>
        <pc:sldMkLst>
          <pc:docMk/>
          <pc:sldMk cId="3220986880" sldId="265"/>
        </pc:sldMkLst>
        <pc:spChg chg="mod">
          <ac:chgData name="ambarish n" userId="a7a5febd9b7f6cb9" providerId="LiveId" clId="{570CC9B7-2A63-4843-A762-E093C26D05EF}" dt="2024-08-09T03:54:36.597" v="139" actId="20577"/>
          <ac:spMkLst>
            <pc:docMk/>
            <pc:sldMk cId="3220986880" sldId="265"/>
            <ac:spMk id="2" creationId="{A0AC48AD-55E0-2086-ECB4-F022E5F7609B}"/>
          </ac:spMkLst>
        </pc:spChg>
        <pc:spChg chg="add mod">
          <ac:chgData name="ambarish n" userId="a7a5febd9b7f6cb9" providerId="LiveId" clId="{570CC9B7-2A63-4843-A762-E093C26D05EF}" dt="2024-08-09T03:56:19.676" v="198"/>
          <ac:spMkLst>
            <pc:docMk/>
            <pc:sldMk cId="3220986880" sldId="265"/>
            <ac:spMk id="3" creationId="{D2A5993D-DBBA-1ADE-A25F-28914D9F2137}"/>
          </ac:spMkLst>
        </pc:spChg>
        <pc:picChg chg="mod">
          <ac:chgData name="ambarish n" userId="a7a5febd9b7f6cb9" providerId="LiveId" clId="{570CC9B7-2A63-4843-A762-E093C26D05EF}" dt="2024-08-09T03:56:29.068" v="204" actId="1036"/>
          <ac:picMkLst>
            <pc:docMk/>
            <pc:sldMk cId="3220986880" sldId="265"/>
            <ac:picMk id="5" creationId="{22947E98-9438-942F-9EF2-4B36F29F7E39}"/>
          </ac:picMkLst>
        </pc:picChg>
        <pc:picChg chg="add del mod">
          <ac:chgData name="ambarish n" userId="a7a5febd9b7f6cb9" providerId="LiveId" clId="{570CC9B7-2A63-4843-A762-E093C26D05EF}" dt="2024-08-15T15:07:57.845" v="332"/>
          <ac:picMkLst>
            <pc:docMk/>
            <pc:sldMk cId="3220986880" sldId="265"/>
            <ac:picMk id="6" creationId="{CE1195E7-2949-23F0-AE1A-7D921EBE82A5}"/>
          </ac:picMkLst>
        </pc:pic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3220986880" sldId="265"/>
            <ac:picMk id="8" creationId="{D3AD447C-6D6F-FC53-FB7A-386E146FE839}"/>
          </ac:picMkLst>
        </pc:picChg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1744577317" sldId="266"/>
        </pc:sldMkLst>
        <pc:spChg chg="mod">
          <ac:chgData name="ambarish n" userId="a7a5febd9b7f6cb9" providerId="LiveId" clId="{570CC9B7-2A63-4843-A762-E093C26D05EF}" dt="2024-08-09T03:56:34.967" v="206" actId="20577"/>
          <ac:spMkLst>
            <pc:docMk/>
            <pc:sldMk cId="1744577317" sldId="266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2:51:57.497" v="33" actId="6549"/>
          <ac:spMkLst>
            <pc:docMk/>
            <pc:sldMk cId="1744577317" sldId="266"/>
            <ac:spMk id="4" creationId="{8400FB3C-72C8-3349-E963-239F25ED6883}"/>
          </ac:spMkLst>
        </pc:spChg>
        <pc:spChg chg="add mod">
          <ac:chgData name="ambarish n" userId="a7a5febd9b7f6cb9" providerId="LiveId" clId="{570CC9B7-2A63-4843-A762-E093C26D05EF}" dt="2024-08-09T03:56:46.305" v="210" actId="20577"/>
          <ac:spMkLst>
            <pc:docMk/>
            <pc:sldMk cId="1744577317" sldId="266"/>
            <ac:spMk id="13" creationId="{04BE9103-1A1B-DA95-0769-DDA43F6DF568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1744577317" sldId="266"/>
            <ac:picMk id="3" creationId="{913B00F6-4864-FDA0-1D6B-5A5A739C9E6B}"/>
          </ac:picMkLst>
        </pc:picChg>
        <pc:picChg chg="del">
          <ac:chgData name="ambarish n" userId="a7a5febd9b7f6cb9" providerId="LiveId" clId="{570CC9B7-2A63-4843-A762-E093C26D05EF}" dt="2024-08-09T02:50:45.444" v="20" actId="478"/>
          <ac:picMkLst>
            <pc:docMk/>
            <pc:sldMk cId="1744577317" sldId="266"/>
            <ac:picMk id="5" creationId="{521CBDCB-CEF4-F303-97B7-8BDD395E45A6}"/>
          </ac:picMkLst>
        </pc:picChg>
        <pc:picChg chg="add mod">
          <ac:chgData name="ambarish n" userId="a7a5febd9b7f6cb9" providerId="LiveId" clId="{570CC9B7-2A63-4843-A762-E093C26D05EF}" dt="2024-08-09T03:56:41.299" v="207" actId="1076"/>
          <ac:picMkLst>
            <pc:docMk/>
            <pc:sldMk cId="1744577317" sldId="266"/>
            <ac:picMk id="6" creationId="{0340A3D2-BA9B-B558-3A7B-E135D8C6A8E0}"/>
          </ac:picMkLst>
        </pc:picChg>
        <pc:picChg chg="del">
          <ac:chgData name="ambarish n" userId="a7a5febd9b7f6cb9" providerId="LiveId" clId="{570CC9B7-2A63-4843-A762-E093C26D05EF}" dt="2024-08-09T02:51:51.398" v="31" actId="478"/>
          <ac:picMkLst>
            <pc:docMk/>
            <pc:sldMk cId="1744577317" sldId="266"/>
            <ac:picMk id="7" creationId="{A962A0F9-5993-CBB3-308C-B1CE0C02A230}"/>
          </ac:picMkLst>
        </pc:picChg>
        <pc:picChg chg="del mod">
          <ac:chgData name="ambarish n" userId="a7a5febd9b7f6cb9" providerId="LiveId" clId="{570CC9B7-2A63-4843-A762-E093C26D05EF}" dt="2024-08-09T02:51:49.025" v="30" actId="478"/>
          <ac:picMkLst>
            <pc:docMk/>
            <pc:sldMk cId="1744577317" sldId="266"/>
            <ac:picMk id="9" creationId="{41CD1871-5A1B-3D82-86C1-4112EEE34CBA}"/>
          </ac:picMkLst>
        </pc:picChg>
        <pc:picChg chg="add mod">
          <ac:chgData name="ambarish n" userId="a7a5febd9b7f6cb9" providerId="LiveId" clId="{570CC9B7-2A63-4843-A762-E093C26D05EF}" dt="2024-08-09T02:51:23.819" v="27" actId="1076"/>
          <ac:picMkLst>
            <pc:docMk/>
            <pc:sldMk cId="1744577317" sldId="266"/>
            <ac:picMk id="10" creationId="{DFE05F29-D08C-310A-490B-D8CA955B6A86}"/>
          </ac:picMkLst>
        </pc:picChg>
        <pc:picChg chg="add mod">
          <ac:chgData name="ambarish n" userId="a7a5febd9b7f6cb9" providerId="LiveId" clId="{570CC9B7-2A63-4843-A762-E093C26D05EF}" dt="2024-08-09T02:52:12.787" v="35" actId="1076"/>
          <ac:picMkLst>
            <pc:docMk/>
            <pc:sldMk cId="1744577317" sldId="266"/>
            <ac:picMk id="12" creationId="{24197E2D-B898-AC61-7A93-BF0B3081DD05}"/>
          </ac:picMkLst>
        </pc:picChg>
      </pc:sldChg>
      <pc:sldChg chg="new del">
        <pc:chgData name="ambarish n" userId="a7a5febd9b7f6cb9" providerId="LiveId" clId="{570CC9B7-2A63-4843-A762-E093C26D05EF}" dt="2024-08-09T02:49:18.868" v="4" actId="47"/>
        <pc:sldMkLst>
          <pc:docMk/>
          <pc:sldMk cId="2079442102" sldId="266"/>
        </pc:sldMkLst>
      </pc:sldChg>
      <pc:sldChg chg="add del">
        <pc:chgData name="ambarish n" userId="a7a5febd9b7f6cb9" providerId="LiveId" clId="{570CC9B7-2A63-4843-A762-E093C26D05EF}" dt="2024-08-09T02:52:27.773" v="36" actId="47"/>
        <pc:sldMkLst>
          <pc:docMk/>
          <pc:sldMk cId="572006650" sldId="267"/>
        </pc:sldMkLst>
      </pc:sldChg>
      <pc:sldChg chg="new del">
        <pc:chgData name="ambarish n" userId="a7a5febd9b7f6cb9" providerId="LiveId" clId="{570CC9B7-2A63-4843-A762-E093C26D05EF}" dt="2024-08-09T02:49:19.234" v="5" actId="47"/>
        <pc:sldMkLst>
          <pc:docMk/>
          <pc:sldMk cId="1210560818" sldId="267"/>
        </pc:sldMkLst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1961008377" sldId="267"/>
        </pc:sldMkLst>
        <pc:spChg chg="mod">
          <ac:chgData name="ambarish n" userId="a7a5febd9b7f6cb9" providerId="LiveId" clId="{570CC9B7-2A63-4843-A762-E093C26D05EF}" dt="2024-08-09T02:52:49.444" v="42" actId="14100"/>
          <ac:spMkLst>
            <pc:docMk/>
            <pc:sldMk cId="1961008377" sldId="267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2:54:03.042" v="49" actId="6549"/>
          <ac:spMkLst>
            <pc:docMk/>
            <pc:sldMk cId="1961008377" sldId="267"/>
            <ac:spMk id="4" creationId="{8400FB3C-72C8-3349-E963-239F25ED6883}"/>
          </ac:spMkLst>
        </pc:spChg>
        <pc:spChg chg="add mod">
          <ac:chgData name="ambarish n" userId="a7a5febd9b7f6cb9" providerId="LiveId" clId="{570CC9B7-2A63-4843-A762-E093C26D05EF}" dt="2024-08-09T03:56:53.503" v="211"/>
          <ac:spMkLst>
            <pc:docMk/>
            <pc:sldMk cId="1961008377" sldId="267"/>
            <ac:spMk id="9" creationId="{64FBF24D-5A40-F382-EF51-A440BD40BDD8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1961008377" sldId="267"/>
            <ac:picMk id="3" creationId="{943D2248-2B47-6E75-6E9D-23ADF10307A9}"/>
          </ac:picMkLst>
        </pc:picChg>
        <pc:picChg chg="add mod">
          <ac:chgData name="ambarish n" userId="a7a5febd9b7f6cb9" providerId="LiveId" clId="{570CC9B7-2A63-4843-A762-E093C26D05EF}" dt="2024-08-09T02:53:30.743" v="47" actId="1076"/>
          <ac:picMkLst>
            <pc:docMk/>
            <pc:sldMk cId="1961008377" sldId="267"/>
            <ac:picMk id="5" creationId="{BB44641D-48D6-0EA6-E208-0700AA028439}"/>
          </ac:picMkLst>
        </pc:picChg>
        <pc:picChg chg="del">
          <ac:chgData name="ambarish n" userId="a7a5febd9b7f6cb9" providerId="LiveId" clId="{570CC9B7-2A63-4843-A762-E093C26D05EF}" dt="2024-08-09T02:53:25.895" v="45" actId="478"/>
          <ac:picMkLst>
            <pc:docMk/>
            <pc:sldMk cId="1961008377" sldId="267"/>
            <ac:picMk id="6" creationId="{0340A3D2-BA9B-B558-3A7B-E135D8C6A8E0}"/>
          </ac:picMkLst>
        </pc:picChg>
        <pc:picChg chg="add mod">
          <ac:chgData name="ambarish n" userId="a7a5febd9b7f6cb9" providerId="LiveId" clId="{570CC9B7-2A63-4843-A762-E093C26D05EF}" dt="2024-08-09T03:20:44.973" v="55" actId="1076"/>
          <ac:picMkLst>
            <pc:docMk/>
            <pc:sldMk cId="1961008377" sldId="267"/>
            <ac:picMk id="8" creationId="{B7EF83C9-FA01-32C7-77B5-47C4B7556501}"/>
          </ac:picMkLst>
        </pc:picChg>
        <pc:picChg chg="del">
          <ac:chgData name="ambarish n" userId="a7a5febd9b7f6cb9" providerId="LiveId" clId="{570CC9B7-2A63-4843-A762-E093C26D05EF}" dt="2024-08-09T02:53:24.136" v="44" actId="478"/>
          <ac:picMkLst>
            <pc:docMk/>
            <pc:sldMk cId="1961008377" sldId="267"/>
            <ac:picMk id="10" creationId="{DFE05F29-D08C-310A-490B-D8CA955B6A86}"/>
          </ac:picMkLst>
        </pc:picChg>
        <pc:picChg chg="del">
          <ac:chgData name="ambarish n" userId="a7a5febd9b7f6cb9" providerId="LiveId" clId="{570CC9B7-2A63-4843-A762-E093C26D05EF}" dt="2024-08-09T03:20:27.782" v="50" actId="478"/>
          <ac:picMkLst>
            <pc:docMk/>
            <pc:sldMk cId="1961008377" sldId="267"/>
            <ac:picMk id="12" creationId="{24197E2D-B898-AC61-7A93-BF0B3081DD05}"/>
          </ac:picMkLst>
        </pc:picChg>
      </pc:sldChg>
      <pc:sldChg chg="new del">
        <pc:chgData name="ambarish n" userId="a7a5febd9b7f6cb9" providerId="LiveId" clId="{570CC9B7-2A63-4843-A762-E093C26D05EF}" dt="2024-08-09T02:49:19.921" v="6" actId="47"/>
        <pc:sldMkLst>
          <pc:docMk/>
          <pc:sldMk cId="2026977331" sldId="268"/>
        </pc:sldMkLst>
      </pc:sldChg>
      <pc:sldChg chg="add del">
        <pc:chgData name="ambarish n" userId="a7a5febd9b7f6cb9" providerId="LiveId" clId="{570CC9B7-2A63-4843-A762-E093C26D05EF}" dt="2024-08-09T02:52:28.572" v="37" actId="47"/>
        <pc:sldMkLst>
          <pc:docMk/>
          <pc:sldMk cId="2953807723" sldId="268"/>
        </pc:sldMkLst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2968648339" sldId="268"/>
        </pc:sldMkLst>
        <pc:spChg chg="mod">
          <ac:chgData name="ambarish n" userId="a7a5febd9b7f6cb9" providerId="LiveId" clId="{570CC9B7-2A63-4843-A762-E093C26D05EF}" dt="2024-08-09T03:57:41.810" v="219" actId="20577"/>
          <ac:spMkLst>
            <pc:docMk/>
            <pc:sldMk cId="2968648339" sldId="268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3:23:26.142" v="77" actId="14100"/>
          <ac:spMkLst>
            <pc:docMk/>
            <pc:sldMk cId="2968648339" sldId="268"/>
            <ac:spMk id="4" creationId="{8400FB3C-72C8-3349-E963-239F25ED6883}"/>
          </ac:spMkLst>
        </pc:spChg>
        <pc:spChg chg="add mod">
          <ac:chgData name="ambarish n" userId="a7a5febd9b7f6cb9" providerId="LiveId" clId="{570CC9B7-2A63-4843-A762-E093C26D05EF}" dt="2024-08-09T03:25:03.724" v="93" actId="313"/>
          <ac:spMkLst>
            <pc:docMk/>
            <pc:sldMk cId="2968648339" sldId="268"/>
            <ac:spMk id="7" creationId="{37E0141C-3CFB-AB24-3340-9F4CD3031CA7}"/>
          </ac:spMkLst>
        </pc:spChg>
        <pc:spChg chg="add mod">
          <ac:chgData name="ambarish n" userId="a7a5febd9b7f6cb9" providerId="LiveId" clId="{570CC9B7-2A63-4843-A762-E093C26D05EF}" dt="2024-08-09T03:57:43.247" v="220"/>
          <ac:spMkLst>
            <pc:docMk/>
            <pc:sldMk cId="2968648339" sldId="268"/>
            <ac:spMk id="8" creationId="{66D7B6CE-132D-4D00-1305-1A1AAB343996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2968648339" sldId="268"/>
            <ac:picMk id="3" creationId="{D4B05EA9-7290-DFA8-DEA5-BEB2AF7874E7}"/>
          </ac:picMkLst>
        </pc:picChg>
        <pc:picChg chg="add mod">
          <ac:chgData name="ambarish n" userId="a7a5febd9b7f6cb9" providerId="LiveId" clId="{570CC9B7-2A63-4843-A762-E093C26D05EF}" dt="2024-08-09T03:24:16.424" v="79" actId="1076"/>
          <ac:picMkLst>
            <pc:docMk/>
            <pc:sldMk cId="2968648339" sldId="268"/>
            <ac:picMk id="5" creationId="{FED10320-04F2-9457-33DC-E8C0B3A7DC89}"/>
          </ac:picMkLst>
        </pc:picChg>
        <pc:picChg chg="del">
          <ac:chgData name="ambarish n" userId="a7a5febd9b7f6cb9" providerId="LiveId" clId="{570CC9B7-2A63-4843-A762-E093C26D05EF}" dt="2024-08-09T03:21:38.126" v="64" actId="478"/>
          <ac:picMkLst>
            <pc:docMk/>
            <pc:sldMk cId="2968648339" sldId="268"/>
            <ac:picMk id="6" creationId="{0340A3D2-BA9B-B558-3A7B-E135D8C6A8E0}"/>
          </ac:picMkLst>
        </pc:picChg>
        <pc:picChg chg="del">
          <ac:chgData name="ambarish n" userId="a7a5febd9b7f6cb9" providerId="LiveId" clId="{570CC9B7-2A63-4843-A762-E093C26D05EF}" dt="2024-08-09T03:21:36.229" v="63" actId="478"/>
          <ac:picMkLst>
            <pc:docMk/>
            <pc:sldMk cId="2968648339" sldId="268"/>
            <ac:picMk id="10" creationId="{DFE05F29-D08C-310A-490B-D8CA955B6A86}"/>
          </ac:picMkLst>
        </pc:picChg>
        <pc:picChg chg="del">
          <ac:chgData name="ambarish n" userId="a7a5febd9b7f6cb9" providerId="LiveId" clId="{570CC9B7-2A63-4843-A762-E093C26D05EF}" dt="2024-08-09T03:21:40.222" v="65" actId="478"/>
          <ac:picMkLst>
            <pc:docMk/>
            <pc:sldMk cId="2968648339" sldId="268"/>
            <ac:picMk id="12" creationId="{24197E2D-B898-AC61-7A93-BF0B3081DD05}"/>
          </ac:picMkLst>
        </pc:picChg>
      </pc:sldChg>
      <pc:sldChg chg="new del">
        <pc:chgData name="ambarish n" userId="a7a5febd9b7f6cb9" providerId="LiveId" clId="{570CC9B7-2A63-4843-A762-E093C26D05EF}" dt="2024-08-09T02:49:20.824" v="7" actId="47"/>
        <pc:sldMkLst>
          <pc:docMk/>
          <pc:sldMk cId="618153486" sldId="269"/>
        </pc:sldMkLst>
      </pc:sldChg>
      <pc:sldChg chg="add del">
        <pc:chgData name="ambarish n" userId="a7a5febd9b7f6cb9" providerId="LiveId" clId="{570CC9B7-2A63-4843-A762-E093C26D05EF}" dt="2024-08-09T03:46:00.841" v="103" actId="47"/>
        <pc:sldMkLst>
          <pc:docMk/>
          <pc:sldMk cId="926983213" sldId="269"/>
        </pc:sldMkLst>
      </pc:sldChg>
      <pc:sldChg chg="new del">
        <pc:chgData name="ambarish n" userId="a7a5febd9b7f6cb9" providerId="LiveId" clId="{570CC9B7-2A63-4843-A762-E093C26D05EF}" dt="2024-08-09T03:45:08.424" v="95" actId="47"/>
        <pc:sldMkLst>
          <pc:docMk/>
          <pc:sldMk cId="3844240411" sldId="269"/>
        </pc:sldMkLst>
      </pc:sldChg>
      <pc:sldChg chg="add del">
        <pc:chgData name="ambarish n" userId="a7a5febd9b7f6cb9" providerId="LiveId" clId="{570CC9B7-2A63-4843-A762-E093C26D05EF}" dt="2024-08-09T02:52:29.910" v="38" actId="47"/>
        <pc:sldMkLst>
          <pc:docMk/>
          <pc:sldMk cId="3874377348" sldId="269"/>
        </pc:sldMkLst>
      </pc:sldChg>
      <pc:sldChg chg="addSp delSp modSp add del mod">
        <pc:chgData name="ambarish n" userId="a7a5febd9b7f6cb9" providerId="LiveId" clId="{570CC9B7-2A63-4843-A762-E093C26D05EF}" dt="2024-08-09T03:57:51.682" v="221" actId="47"/>
        <pc:sldMkLst>
          <pc:docMk/>
          <pc:sldMk cId="3876147844" sldId="270"/>
        </pc:sldMkLst>
        <pc:spChg chg="mod">
          <ac:chgData name="ambarish n" userId="a7a5febd9b7f6cb9" providerId="LiveId" clId="{570CC9B7-2A63-4843-A762-E093C26D05EF}" dt="2024-08-09T03:56:57.922" v="213" actId="20577"/>
          <ac:spMkLst>
            <pc:docMk/>
            <pc:sldMk cId="3876147844" sldId="270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3:47:10.845" v="120"/>
          <ac:spMkLst>
            <pc:docMk/>
            <pc:sldMk cId="3876147844" sldId="270"/>
            <ac:spMk id="4" creationId="{8400FB3C-72C8-3349-E963-239F25ED6883}"/>
          </ac:spMkLst>
        </pc:spChg>
        <pc:spChg chg="del mod">
          <ac:chgData name="ambarish n" userId="a7a5febd9b7f6cb9" providerId="LiveId" clId="{570CC9B7-2A63-4843-A762-E093C26D05EF}" dt="2024-08-09T03:46:11.277" v="106" actId="478"/>
          <ac:spMkLst>
            <pc:docMk/>
            <pc:sldMk cId="3876147844" sldId="270"/>
            <ac:spMk id="7" creationId="{37E0141C-3CFB-AB24-3340-9F4CD3031CA7}"/>
          </ac:spMkLst>
        </pc:spChg>
        <pc:spChg chg="add mod">
          <ac:chgData name="ambarish n" userId="a7a5febd9b7f6cb9" providerId="LiveId" clId="{570CC9B7-2A63-4843-A762-E093C26D05EF}" dt="2024-08-09T03:56:59.293" v="214"/>
          <ac:spMkLst>
            <pc:docMk/>
            <pc:sldMk cId="3876147844" sldId="270"/>
            <ac:spMk id="10" creationId="{EFD1A7FB-A458-2E3F-47C1-E1A3ED27E4AC}"/>
          </ac:spMkLst>
        </pc:spChg>
        <pc:picChg chg="del">
          <ac:chgData name="ambarish n" userId="a7a5febd9b7f6cb9" providerId="LiveId" clId="{570CC9B7-2A63-4843-A762-E093C26D05EF}" dt="2024-08-09T03:46:06.063" v="104" actId="478"/>
          <ac:picMkLst>
            <pc:docMk/>
            <pc:sldMk cId="3876147844" sldId="270"/>
            <ac:picMk id="5" creationId="{FED10320-04F2-9457-33DC-E8C0B3A7DC89}"/>
          </ac:picMkLst>
        </pc:picChg>
        <pc:picChg chg="add mod">
          <ac:chgData name="ambarish n" userId="a7a5febd9b7f6cb9" providerId="LiveId" clId="{570CC9B7-2A63-4843-A762-E093C26D05EF}" dt="2024-08-09T03:47:15.412" v="121" actId="1076"/>
          <ac:picMkLst>
            <pc:docMk/>
            <pc:sldMk cId="3876147844" sldId="270"/>
            <ac:picMk id="6" creationId="{D8E504EE-B5E0-4124-1A8F-B7DCA2870D4D}"/>
          </ac:picMkLst>
        </pc:picChg>
        <pc:picChg chg="add mod">
          <ac:chgData name="ambarish n" userId="a7a5febd9b7f6cb9" providerId="LiveId" clId="{570CC9B7-2A63-4843-A762-E093C26D05EF}" dt="2024-08-09T03:47:41.171" v="124" actId="1076"/>
          <ac:picMkLst>
            <pc:docMk/>
            <pc:sldMk cId="3876147844" sldId="270"/>
            <ac:picMk id="9" creationId="{FC071BBD-1270-EF8D-E7F9-D4AC5B502780}"/>
          </ac:picMkLst>
        </pc:picChg>
      </pc:sldChg>
      <pc:sldChg chg="addSp modSp add mod modTransition">
        <pc:chgData name="ambarish n" userId="a7a5febd9b7f6cb9" providerId="LiveId" clId="{570CC9B7-2A63-4843-A762-E093C26D05EF}" dt="2024-08-15T15:17:02.949" v="333"/>
        <pc:sldMkLst>
          <pc:docMk/>
          <pc:sldMk cId="2084710847" sldId="271"/>
        </pc:sldMkLst>
        <pc:spChg chg="mod">
          <ac:chgData name="ambarish n" userId="a7a5febd9b7f6cb9" providerId="LiveId" clId="{570CC9B7-2A63-4843-A762-E093C26D05EF}" dt="2024-08-09T03:57:18.087" v="216" actId="20577"/>
          <ac:spMkLst>
            <pc:docMk/>
            <pc:sldMk cId="2084710847" sldId="271"/>
            <ac:spMk id="2" creationId="{A0AC48AD-55E0-2086-ECB4-F022E5F7609B}"/>
          </ac:spMkLst>
        </pc:spChg>
        <pc:spChg chg="add mod">
          <ac:chgData name="ambarish n" userId="a7a5febd9b7f6cb9" providerId="LiveId" clId="{570CC9B7-2A63-4843-A762-E093C26D05EF}" dt="2024-08-09T03:57:20.438" v="217"/>
          <ac:spMkLst>
            <pc:docMk/>
            <pc:sldMk cId="2084710847" sldId="271"/>
            <ac:spMk id="3" creationId="{FC031FAF-0DFE-1B2B-B9AC-009D23EFEE75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2084710847" sldId="271"/>
            <ac:picMk id="5" creationId="{0E0C2655-F34E-BC1D-03B2-8A9BF85D5A66}"/>
          </ac:picMkLst>
        </pc:picChg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1879329497" sldId="272"/>
        </pc:sldMkLst>
        <pc:spChg chg="mod">
          <ac:chgData name="ambarish n" userId="a7a5febd9b7f6cb9" providerId="LiveId" clId="{570CC9B7-2A63-4843-A762-E093C26D05EF}" dt="2024-08-09T03:58:22.258" v="227"/>
          <ac:spMkLst>
            <pc:docMk/>
            <pc:sldMk cId="1879329497" sldId="272"/>
            <ac:spMk id="2" creationId="{A0AC48AD-55E0-2086-ECB4-F022E5F7609B}"/>
          </ac:spMkLst>
        </pc:spChg>
        <pc:spChg chg="add mod">
          <ac:chgData name="ambarish n" userId="a7a5febd9b7f6cb9" providerId="LiveId" clId="{570CC9B7-2A63-4843-A762-E093C26D05EF}" dt="2024-08-09T03:58:05.480" v="224" actId="20577"/>
          <ac:spMkLst>
            <pc:docMk/>
            <pc:sldMk cId="1879329497" sldId="272"/>
            <ac:spMk id="3" creationId="{ECD02B9C-5D7D-DBA1-4123-B8A25C90C7E8}"/>
          </ac:spMkLst>
        </pc:spChg>
        <pc:spChg chg="mod">
          <ac:chgData name="ambarish n" userId="a7a5febd9b7f6cb9" providerId="LiveId" clId="{570CC9B7-2A63-4843-A762-E093C26D05EF}" dt="2024-08-09T04:10:04.634" v="258" actId="20577"/>
          <ac:spMkLst>
            <pc:docMk/>
            <pc:sldMk cId="1879329497" sldId="272"/>
            <ac:spMk id="4" creationId="{8400FB3C-72C8-3349-E963-239F25ED6883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1879329497" sldId="272"/>
            <ac:picMk id="5" creationId="{F9485733-55F0-6DE1-E830-6F3DB81D0CC3}"/>
          </ac:picMkLst>
        </pc:picChg>
        <pc:picChg chg="del">
          <ac:chgData name="ambarish n" userId="a7a5febd9b7f6cb9" providerId="LiveId" clId="{570CC9B7-2A63-4843-A762-E093C26D05EF}" dt="2024-08-09T04:07:06.152" v="229" actId="478"/>
          <ac:picMkLst>
            <pc:docMk/>
            <pc:sldMk cId="1879329497" sldId="272"/>
            <ac:picMk id="6" creationId="{D8E504EE-B5E0-4124-1A8F-B7DCA2870D4D}"/>
          </ac:picMkLst>
        </pc:picChg>
        <pc:picChg chg="add mod">
          <ac:chgData name="ambarish n" userId="a7a5febd9b7f6cb9" providerId="LiveId" clId="{570CC9B7-2A63-4843-A762-E093C26D05EF}" dt="2024-08-09T04:10:03.426" v="256" actId="1076"/>
          <ac:picMkLst>
            <pc:docMk/>
            <pc:sldMk cId="1879329497" sldId="272"/>
            <ac:picMk id="7" creationId="{B136D4AB-CC0F-6CC8-E079-D61392C37435}"/>
          </ac:picMkLst>
        </pc:picChg>
        <pc:picChg chg="del">
          <ac:chgData name="ambarish n" userId="a7a5febd9b7f6cb9" providerId="LiveId" clId="{570CC9B7-2A63-4843-A762-E093C26D05EF}" dt="2024-08-09T04:07:32.786" v="233" actId="478"/>
          <ac:picMkLst>
            <pc:docMk/>
            <pc:sldMk cId="1879329497" sldId="272"/>
            <ac:picMk id="9" creationId="{FC071BBD-1270-EF8D-E7F9-D4AC5B502780}"/>
          </ac:picMkLst>
        </pc:picChg>
        <pc:picChg chg="add del mod">
          <ac:chgData name="ambarish n" userId="a7a5febd9b7f6cb9" providerId="LiveId" clId="{570CC9B7-2A63-4843-A762-E093C26D05EF}" dt="2024-08-09T04:10:06.244" v="260" actId="22"/>
          <ac:picMkLst>
            <pc:docMk/>
            <pc:sldMk cId="1879329497" sldId="272"/>
            <ac:picMk id="10" creationId="{4A2F83A4-D0B6-602E-F086-8E1FD2D57961}"/>
          </ac:picMkLst>
        </pc:picChg>
        <pc:picChg chg="add mod">
          <ac:chgData name="ambarish n" userId="a7a5febd9b7f6cb9" providerId="LiveId" clId="{570CC9B7-2A63-4843-A762-E093C26D05EF}" dt="2024-08-09T04:10:42.495" v="265" actId="14100"/>
          <ac:picMkLst>
            <pc:docMk/>
            <pc:sldMk cId="1879329497" sldId="272"/>
            <ac:picMk id="12" creationId="{21B5481C-B4D2-15D0-0991-FF43AE663C82}"/>
          </ac:picMkLst>
        </pc:picChg>
        <pc:picChg chg="add del">
          <ac:chgData name="ambarish n" userId="a7a5febd9b7f6cb9" providerId="LiveId" clId="{570CC9B7-2A63-4843-A762-E093C26D05EF}" dt="2024-08-09T04:10:48.459" v="267" actId="22"/>
          <ac:picMkLst>
            <pc:docMk/>
            <pc:sldMk cId="1879329497" sldId="272"/>
            <ac:picMk id="14" creationId="{BA693F5F-D765-188C-2FE7-A8424831E834}"/>
          </ac:picMkLst>
        </pc:picChg>
      </pc:sldChg>
      <pc:sldChg chg="add del">
        <pc:chgData name="ambarish n" userId="a7a5febd9b7f6cb9" providerId="LiveId" clId="{570CC9B7-2A63-4843-A762-E093C26D05EF}" dt="2024-08-09T04:10:00.181" v="252"/>
        <pc:sldMkLst>
          <pc:docMk/>
          <pc:sldMk cId="541020169" sldId="273"/>
        </pc:sldMkLst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838938384" sldId="273"/>
        </pc:sldMkLst>
        <pc:spChg chg="mod">
          <ac:chgData name="ambarish n" userId="a7a5febd9b7f6cb9" providerId="LiveId" clId="{570CC9B7-2A63-4843-A762-E093C26D05EF}" dt="2024-08-09T04:11:12.277" v="273"/>
          <ac:spMkLst>
            <pc:docMk/>
            <pc:sldMk cId="838938384" sldId="273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4:22:36.566" v="280"/>
          <ac:spMkLst>
            <pc:docMk/>
            <pc:sldMk cId="838938384" sldId="273"/>
            <ac:spMk id="4" creationId="{8400FB3C-72C8-3349-E963-239F25ED6883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838938384" sldId="273"/>
            <ac:picMk id="5" creationId="{F0C998C4-E568-7425-0F52-F19DA156E77F}"/>
          </ac:picMkLst>
        </pc:picChg>
        <pc:picChg chg="add mod">
          <ac:chgData name="ambarish n" userId="a7a5febd9b7f6cb9" providerId="LiveId" clId="{570CC9B7-2A63-4843-A762-E093C26D05EF}" dt="2024-08-09T04:22:11.042" v="278" actId="1076"/>
          <ac:picMkLst>
            <pc:docMk/>
            <pc:sldMk cId="838938384" sldId="273"/>
            <ac:picMk id="6" creationId="{009602B7-8A5D-65B1-A187-7476E0F663EF}"/>
          </ac:picMkLst>
        </pc:picChg>
        <pc:picChg chg="del">
          <ac:chgData name="ambarish n" userId="a7a5febd9b7f6cb9" providerId="LiveId" clId="{570CC9B7-2A63-4843-A762-E093C26D05EF}" dt="2024-08-09T04:11:15.595" v="274" actId="478"/>
          <ac:picMkLst>
            <pc:docMk/>
            <pc:sldMk cId="838938384" sldId="273"/>
            <ac:picMk id="7" creationId="{B136D4AB-CC0F-6CC8-E079-D61392C37435}"/>
          </ac:picMkLst>
        </pc:picChg>
        <pc:picChg chg="add mod">
          <ac:chgData name="ambarish n" userId="a7a5febd9b7f6cb9" providerId="LiveId" clId="{570CC9B7-2A63-4843-A762-E093C26D05EF}" dt="2024-08-09T04:34:26.194" v="284" actId="14100"/>
          <ac:picMkLst>
            <pc:docMk/>
            <pc:sldMk cId="838938384" sldId="273"/>
            <ac:picMk id="9" creationId="{18308B7D-884A-DBE3-2644-285095B330B5}"/>
          </ac:picMkLst>
        </pc:picChg>
        <pc:picChg chg="del">
          <ac:chgData name="ambarish n" userId="a7a5febd9b7f6cb9" providerId="LiveId" clId="{570CC9B7-2A63-4843-A762-E093C26D05EF}" dt="2024-08-09T04:11:17.192" v="275" actId="478"/>
          <ac:picMkLst>
            <pc:docMk/>
            <pc:sldMk cId="838938384" sldId="273"/>
            <ac:picMk id="12" creationId="{21B5481C-B4D2-15D0-0991-FF43AE663C82}"/>
          </ac:picMkLst>
        </pc:picChg>
      </pc:sldChg>
      <pc:sldChg chg="addSp delSp modSp add mod modTransition">
        <pc:chgData name="ambarish n" userId="a7a5febd9b7f6cb9" providerId="LiveId" clId="{570CC9B7-2A63-4843-A762-E093C26D05EF}" dt="2024-08-15T15:17:02.949" v="333"/>
        <pc:sldMkLst>
          <pc:docMk/>
          <pc:sldMk cId="85225622" sldId="274"/>
        </pc:sldMkLst>
        <pc:spChg chg="mod">
          <ac:chgData name="ambarish n" userId="a7a5febd9b7f6cb9" providerId="LiveId" clId="{570CC9B7-2A63-4843-A762-E093C26D05EF}" dt="2024-08-09T04:35:19.152" v="292" actId="14100"/>
          <ac:spMkLst>
            <pc:docMk/>
            <pc:sldMk cId="85225622" sldId="274"/>
            <ac:spMk id="2" creationId="{A0AC48AD-55E0-2086-ECB4-F022E5F7609B}"/>
          </ac:spMkLst>
        </pc:spChg>
        <pc:spChg chg="mod">
          <ac:chgData name="ambarish n" userId="a7a5febd9b7f6cb9" providerId="LiveId" clId="{570CC9B7-2A63-4843-A762-E093C26D05EF}" dt="2024-08-09T04:36:52.440" v="305" actId="20577"/>
          <ac:spMkLst>
            <pc:docMk/>
            <pc:sldMk cId="85225622" sldId="274"/>
            <ac:spMk id="4" creationId="{8400FB3C-72C8-3349-E963-239F25ED6883}"/>
          </ac:spMkLst>
        </pc:spChg>
        <pc:spChg chg="add mod">
          <ac:chgData name="ambarish n" userId="a7a5febd9b7f6cb9" providerId="LiveId" clId="{570CC9B7-2A63-4843-A762-E093C26D05EF}" dt="2024-08-09T04:37:52.074" v="316" actId="20577"/>
          <ac:spMkLst>
            <pc:docMk/>
            <pc:sldMk cId="85225622" sldId="274"/>
            <ac:spMk id="8" creationId="{8953BAB8-FA83-40DD-F472-5783E66EE813}"/>
          </ac:spMkLst>
        </pc:spChg>
        <pc:picChg chg="add mod">
          <ac:chgData name="ambarish n" userId="a7a5febd9b7f6cb9" providerId="LiveId" clId="{570CC9B7-2A63-4843-A762-E093C26D05EF}" dt="2024-08-15T15:17:02.949" v="333"/>
          <ac:picMkLst>
            <pc:docMk/>
            <pc:sldMk cId="85225622" sldId="274"/>
            <ac:picMk id="5" creationId="{0F3F09A2-C832-A808-EB1D-80C5BBAD35EE}"/>
          </ac:picMkLst>
        </pc:picChg>
        <pc:picChg chg="del">
          <ac:chgData name="ambarish n" userId="a7a5febd9b7f6cb9" providerId="LiveId" clId="{570CC9B7-2A63-4843-A762-E093C26D05EF}" dt="2024-08-09T04:35:35.845" v="294" actId="478"/>
          <ac:picMkLst>
            <pc:docMk/>
            <pc:sldMk cId="85225622" sldId="274"/>
            <ac:picMk id="6" creationId="{009602B7-8A5D-65B1-A187-7476E0F663EF}"/>
          </ac:picMkLst>
        </pc:picChg>
        <pc:picChg chg="add mod">
          <ac:chgData name="ambarish n" userId="a7a5febd9b7f6cb9" providerId="LiveId" clId="{570CC9B7-2A63-4843-A762-E093C26D05EF}" dt="2024-08-09T04:36:58.032" v="306" actId="1076"/>
          <ac:picMkLst>
            <pc:docMk/>
            <pc:sldMk cId="85225622" sldId="274"/>
            <ac:picMk id="7" creationId="{F5BF4882-3218-3BB0-75CC-CED11159917C}"/>
          </ac:picMkLst>
        </pc:picChg>
        <pc:picChg chg="del">
          <ac:chgData name="ambarish n" userId="a7a5febd9b7f6cb9" providerId="LiveId" clId="{570CC9B7-2A63-4843-A762-E093C26D05EF}" dt="2024-08-09T04:36:02.909" v="296" actId="478"/>
          <ac:picMkLst>
            <pc:docMk/>
            <pc:sldMk cId="85225622" sldId="274"/>
            <ac:picMk id="9" creationId="{18308B7D-884A-DBE3-2644-285095B330B5}"/>
          </ac:picMkLst>
        </pc:picChg>
      </pc:sldChg>
      <pc:sldChg chg="addSp delSp modSp new mod modTransition modAnim">
        <pc:chgData name="ambarish n" userId="a7a5febd9b7f6cb9" providerId="LiveId" clId="{570CC9B7-2A63-4843-A762-E093C26D05EF}" dt="2024-08-15T15:17:22.940" v="335"/>
        <pc:sldMkLst>
          <pc:docMk/>
          <pc:sldMk cId="228997840" sldId="275"/>
        </pc:sldMkLst>
        <pc:spChg chg="mod">
          <ac:chgData name="ambarish n" userId="a7a5febd9b7f6cb9" providerId="LiveId" clId="{570CC9B7-2A63-4843-A762-E093C26D05EF}" dt="2024-08-09T15:11:21.199" v="328" actId="20577"/>
          <ac:spMkLst>
            <pc:docMk/>
            <pc:sldMk cId="228997840" sldId="275"/>
            <ac:spMk id="2" creationId="{AC79C2E8-0430-1AE9-C80C-5D0B5D4292DD}"/>
          </ac:spMkLst>
        </pc:spChg>
        <pc:picChg chg="add del mod">
          <ac:chgData name="ambarish n" userId="a7a5febd9b7f6cb9" providerId="LiveId" clId="{570CC9B7-2A63-4843-A762-E093C26D05EF}" dt="2024-08-15T15:17:07.221" v="334"/>
          <ac:picMkLst>
            <pc:docMk/>
            <pc:sldMk cId="228997840" sldId="275"/>
            <ac:picMk id="3" creationId="{558E77B4-CA2E-816F-27CD-CD7274A535A4}"/>
          </ac:picMkLst>
        </pc:picChg>
        <pc:picChg chg="add mod">
          <ac:chgData name="ambarish n" userId="a7a5febd9b7f6cb9" providerId="LiveId" clId="{570CC9B7-2A63-4843-A762-E093C26D05EF}" dt="2024-08-15T15:17:22.940" v="335"/>
          <ac:picMkLst>
            <pc:docMk/>
            <pc:sldMk cId="228997840" sldId="275"/>
            <ac:picMk id="4" creationId="{FC27591A-7A98-297B-00F5-A32DB6559ACB}"/>
          </ac:picMkLst>
        </pc:picChg>
      </pc:sldChg>
      <pc:sldChg chg="new del">
        <pc:chgData name="ambarish n" userId="a7a5febd9b7f6cb9" providerId="LiveId" clId="{570CC9B7-2A63-4843-A762-E093C26D05EF}" dt="2024-08-09T15:11:09.758" v="318" actId="47"/>
        <pc:sldMkLst>
          <pc:docMk/>
          <pc:sldMk cId="1669646235" sldId="27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>
            <a:defRPr cap="all"/>
          </a:pPr>
          <a:r>
            <a:rPr lang="en-IN" sz="2000" b="1" i="0" dirty="0"/>
            <a:t>Task 1 - Top Cuisines</a:t>
          </a:r>
        </a:p>
        <a:p>
          <a:pPr>
            <a:defRPr cap="all"/>
          </a:pPr>
          <a:r>
            <a:rPr lang="en-IN" sz="2000" b="1" i="0" dirty="0"/>
            <a:t>Task 2- City Analysis</a:t>
          </a:r>
        </a:p>
        <a:p>
          <a:pPr>
            <a:defRPr cap="all"/>
          </a:pPr>
          <a:r>
            <a:rPr lang="en-US" sz="2000" b="1" i="0" dirty="0"/>
            <a:t>Task 3 - Price Range Distribution</a:t>
          </a:r>
        </a:p>
        <a:p>
          <a:pPr>
            <a:defRPr cap="all"/>
          </a:pPr>
          <a:r>
            <a:rPr lang="en-IN" sz="2000" b="1" i="0" dirty="0"/>
            <a:t>Task 4 - Online Delivery</a:t>
          </a:r>
          <a:endParaRPr lang="en-US" sz="2000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 custT="1"/>
      <dgm:spPr/>
      <dgm:t>
        <a:bodyPr/>
        <a:lstStyle/>
        <a:p>
          <a:pPr>
            <a:defRPr cap="all"/>
          </a:pPr>
          <a:r>
            <a:rPr lang="en-IN" sz="1800" b="1" i="0" dirty="0"/>
            <a:t>Task 1 - Restaurant Ratings</a:t>
          </a:r>
          <a:r>
            <a:rPr lang="en-US" sz="1800" dirty="0"/>
            <a:t>.</a:t>
          </a:r>
        </a:p>
        <a:p>
          <a:pPr>
            <a:defRPr cap="all"/>
          </a:pPr>
          <a:r>
            <a:rPr lang="en-IN" sz="1800" b="1" i="0" dirty="0"/>
            <a:t>Task 2 - Cuisine Combination</a:t>
          </a:r>
        </a:p>
        <a:p>
          <a:pPr>
            <a:defRPr cap="all"/>
          </a:pPr>
          <a:r>
            <a:rPr lang="en-IN" sz="1800" b="1" i="0" dirty="0"/>
            <a:t>Task 3 - Geographic Analysis</a:t>
          </a:r>
        </a:p>
        <a:p>
          <a:pPr>
            <a:defRPr cap="all"/>
          </a:pPr>
          <a:r>
            <a:rPr lang="en-IN" sz="1800" b="1" i="0" dirty="0"/>
            <a:t>Task 4 - Restaurant Chains</a:t>
          </a:r>
          <a:endParaRPr lang="en-US" sz="1800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9EF41CC5-EF3B-4A6D-8229-3F1333EADFB3}">
      <dgm:prSet custT="1"/>
      <dgm:spPr/>
      <dgm:t>
        <a:bodyPr/>
        <a:lstStyle/>
        <a:p>
          <a:pPr>
            <a:defRPr cap="all"/>
          </a:pPr>
          <a:r>
            <a:rPr lang="en-IN" sz="2000" b="1" i="0" dirty="0"/>
            <a:t>Task 1 - Restaurant Reviews</a:t>
          </a:r>
          <a:r>
            <a:rPr lang="en-US" sz="2000" dirty="0"/>
            <a:t>.</a:t>
          </a:r>
        </a:p>
        <a:p>
          <a:pPr>
            <a:defRPr cap="all"/>
          </a:pPr>
          <a:r>
            <a:rPr lang="en-IN" sz="2000" b="1" i="0" dirty="0"/>
            <a:t>Task 2 - Votes Analysis.</a:t>
          </a:r>
        </a:p>
        <a:p>
          <a:pPr>
            <a:defRPr cap="all"/>
          </a:pPr>
          <a:r>
            <a:rPr lang="en-US" sz="2000" b="1" i="0" dirty="0"/>
            <a:t>Task 3 - Price Range vs. Online Delivery and Table Booking.</a:t>
          </a:r>
          <a:endParaRPr lang="en-US" sz="2000" dirty="0"/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  <a:endParaRPr lang="en-US" dirty="0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 custScaleX="100049"/>
      <dgm:spPr/>
    </dgm:pt>
    <dgm:pt modelId="{BBA91679-4684-4A04-8AEB-03038C78A75C}" type="pres">
      <dgm:prSet presAssocID="{9C64CC83-643C-4E12-8F97-BC19DC031190}" presName="sibTransNodeRect" presStyleLbl="alignNode1" presStyleIdx="0" presStyleCnt="3" custScaleY="58930" custLinFactNeighborX="-525" custLinFactNeighborY="-24589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 custScaleY="60023" custLinFactNeighborX="-218" custLinFactNeighborY="-20218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 custScaleY="58930" custLinFactNeighborY="-2240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6" y="23994"/>
          <a:ext cx="3559221" cy="426897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0" rIns="35140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kern="1200" dirty="0"/>
            <a:t>Task 1 - Top Cuisines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kern="1200" dirty="0"/>
            <a:t>Task 2- City Analysis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i="0" kern="1200" dirty="0"/>
            <a:t>Task 3 - Price Range Distribution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kern="1200" dirty="0"/>
            <a:t>Task 4 - Online Delivery</a:t>
          </a:r>
          <a:endParaRPr lang="en-US" sz="2000" kern="1200" dirty="0"/>
        </a:p>
      </dsp:txBody>
      <dsp:txXfrm>
        <a:off x="6" y="1731583"/>
        <a:ext cx="3559221" cy="2561384"/>
      </dsp:txXfrm>
    </dsp:sp>
    <dsp:sp modelId="{BBA91679-4684-4A04-8AEB-03038C78A75C}">
      <dsp:nvSpPr>
        <dsp:cNvPr id="0" name=""/>
        <dsp:cNvSpPr/>
      </dsp:nvSpPr>
      <dsp:spPr>
        <a:xfrm>
          <a:off x="0" y="0"/>
          <a:ext cx="3557478" cy="100628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165100" rIns="351400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01</a:t>
          </a:r>
          <a:endParaRPr lang="en-US" sz="4900" kern="1200" dirty="0"/>
        </a:p>
      </dsp:txBody>
      <dsp:txXfrm>
        <a:off x="0" y="0"/>
        <a:ext cx="3557478" cy="1006282"/>
      </dsp:txXfrm>
    </dsp:sp>
    <dsp:sp modelId="{00AE7F27-0E5D-4AFB-ACD6-B5A19E79EA42}">
      <dsp:nvSpPr>
        <dsp:cNvPr id="0" name=""/>
        <dsp:cNvSpPr/>
      </dsp:nvSpPr>
      <dsp:spPr>
        <a:xfrm>
          <a:off x="3843826" y="23994"/>
          <a:ext cx="3557478" cy="426897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0" rIns="351400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i="0" kern="1200" dirty="0"/>
            <a:t>Task 1 - Restaurant Ratings</a:t>
          </a:r>
          <a:r>
            <a:rPr lang="en-US" sz="1800" kern="1200" dirty="0"/>
            <a:t>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i="0" kern="1200" dirty="0"/>
            <a:t>Task 2 - Cuisine Combination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i="0" kern="1200" dirty="0"/>
            <a:t>Task 3 - Geographic Analysis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800" b="1" i="0" kern="1200" dirty="0"/>
            <a:t>Task 4 - Restaurant Chains</a:t>
          </a:r>
          <a:endParaRPr lang="en-US" sz="1800" kern="1200" dirty="0"/>
        </a:p>
      </dsp:txBody>
      <dsp:txXfrm>
        <a:off x="3843826" y="1731583"/>
        <a:ext cx="3557478" cy="2561384"/>
      </dsp:txXfrm>
    </dsp:sp>
    <dsp:sp modelId="{975C752B-C37A-4BA6-A3AE-2202A141404A}">
      <dsp:nvSpPr>
        <dsp:cNvPr id="0" name=""/>
        <dsp:cNvSpPr/>
      </dsp:nvSpPr>
      <dsp:spPr>
        <a:xfrm>
          <a:off x="3836071" y="20075"/>
          <a:ext cx="3557478" cy="1024946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165100" rIns="351400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02</a:t>
          </a:r>
          <a:endParaRPr lang="en-US" sz="4900" kern="1200" dirty="0"/>
        </a:p>
      </dsp:txBody>
      <dsp:txXfrm>
        <a:off x="3836071" y="20075"/>
        <a:ext cx="3557478" cy="1024946"/>
      </dsp:txXfrm>
    </dsp:sp>
    <dsp:sp modelId="{CAD62F17-E99D-4FEF-B376-961CA4CB20EB}">
      <dsp:nvSpPr>
        <dsp:cNvPr id="0" name=""/>
        <dsp:cNvSpPr/>
      </dsp:nvSpPr>
      <dsp:spPr>
        <a:xfrm>
          <a:off x="7685902" y="23994"/>
          <a:ext cx="3557478" cy="426897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0" rIns="351400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kern="1200" dirty="0"/>
            <a:t>Task 1 - Restaurant Reviews</a:t>
          </a:r>
          <a:r>
            <a:rPr lang="en-US" sz="2000" kern="1200" dirty="0"/>
            <a:t>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2000" b="1" i="0" kern="1200" dirty="0"/>
            <a:t>Task 2 - Votes Analysis.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1" i="0" kern="1200" dirty="0"/>
            <a:t>Task 3 - Price Range vs. Online Delivery and Table Booking.</a:t>
          </a:r>
          <a:endParaRPr lang="en-US" sz="2000" kern="1200" dirty="0"/>
        </a:p>
      </dsp:txBody>
      <dsp:txXfrm>
        <a:off x="7685902" y="1731583"/>
        <a:ext cx="3557478" cy="2561384"/>
      </dsp:txXfrm>
    </dsp:sp>
    <dsp:sp modelId="{E20811D6-E5D4-4C9E-AABF-9E0E1902CA2C}">
      <dsp:nvSpPr>
        <dsp:cNvPr id="0" name=""/>
        <dsp:cNvSpPr/>
      </dsp:nvSpPr>
      <dsp:spPr>
        <a:xfrm>
          <a:off x="7685902" y="0"/>
          <a:ext cx="3557478" cy="100628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1400" tIns="165100" rIns="351400" bIns="16510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/>
            <a:t>03</a:t>
          </a:r>
          <a:endParaRPr lang="en-US" sz="4900" kern="1200" dirty="0"/>
        </a:p>
      </dsp:txBody>
      <dsp:txXfrm>
        <a:off x="7685902" y="0"/>
        <a:ext cx="3557478" cy="1006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7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B49C878-303E-C53F-E247-9354843A22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9000"/>
            </a:schemeClr>
          </a:solidFill>
          <a:effectLst>
            <a:outerShdw blurRad="50800" dist="50800" dir="5400000" algn="ctr" rotWithShape="0">
              <a:schemeClr val="tx2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u="sng" dirty="0"/>
              <a:t>Restaurant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N. Ambarish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00BB964-2E6F-C41E-B086-85C9DDADE0D1}"/>
              </a:ext>
            </a:extLst>
          </p:cNvPr>
          <p:cNvSpPr txBox="1">
            <a:spLocks/>
          </p:cNvSpPr>
          <p:nvPr/>
        </p:nvSpPr>
        <p:spPr>
          <a:xfrm>
            <a:off x="8854750" y="6316824"/>
            <a:ext cx="3337249" cy="51773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Data Analyst Internship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FAFDB3-2D54-D586-2FE1-00CC9EC345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19"/>
    </mc:Choice>
    <mc:Fallback>
      <p:transition spd="slow" advTm="1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611550" cy="1027777"/>
          </a:xfrm>
        </p:spPr>
        <p:txBody>
          <a:bodyPr/>
          <a:lstStyle/>
          <a:p>
            <a:r>
              <a:rPr lang="en-IN" dirty="0"/>
              <a:t>Task – 03</a:t>
            </a:r>
            <a:br>
              <a:rPr lang="en-IN" dirty="0"/>
            </a:br>
            <a:r>
              <a:rPr lang="en-IN" dirty="0"/>
              <a:t>Geographic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5" y="1578688"/>
            <a:ext cx="9909650" cy="1173844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Plot the locations of restaurants on a map using longitude and latitude coordinates.</a:t>
            </a:r>
          </a:p>
          <a:p>
            <a:pPr marL="457200" indent="-457200" algn="l">
              <a:buAutoNum type="arabicPeriod"/>
            </a:pPr>
            <a:r>
              <a:rPr lang="en-US" sz="2000" dirty="0"/>
              <a:t> Identify any patterns or clusters of restaurants in specific areas.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10320-04F2-9457-33DC-E8C0B3A7D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12" y="2568912"/>
            <a:ext cx="8074509" cy="4071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E0141C-3CFB-AB24-3340-9F4CD3031CA7}"/>
              </a:ext>
            </a:extLst>
          </p:cNvPr>
          <p:cNvSpPr txBox="1"/>
          <p:nvPr/>
        </p:nvSpPr>
        <p:spPr>
          <a:xfrm>
            <a:off x="8854752" y="3429000"/>
            <a:ext cx="2159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MAP we can see a cluster of restaurants from INDIA, Southeast AUSTRALIA, FLORIDA AND IOWA from USA.</a:t>
            </a: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D7B6CE-132D-4D00-1305-1A1AAB343996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4B05EA9-7290-DFA8-DEA5-BEB2AF787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4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43"/>
    </mc:Choice>
    <mc:Fallback>
      <p:transition spd="slow" advTm="38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611550" cy="1027777"/>
          </a:xfrm>
        </p:spPr>
        <p:txBody>
          <a:bodyPr/>
          <a:lstStyle/>
          <a:p>
            <a:r>
              <a:rPr lang="en-IN" dirty="0"/>
              <a:t>Task – 04</a:t>
            </a:r>
            <a:br>
              <a:rPr lang="en-IN" dirty="0"/>
            </a:br>
            <a:r>
              <a:rPr lang="en-IN" dirty="0"/>
              <a:t>Restaurant Chains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5" y="1578688"/>
            <a:ext cx="6989169" cy="417830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Identify if there are any restaurant chains present in the dataset.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 Analyze the ratings and popularity of different restaurant chains..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504EE-B5E0-4124-1A8F-B7DCA2870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704" y="670469"/>
            <a:ext cx="2838846" cy="2400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071BBD-1270-EF8D-E7F9-D4AC5B502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589" y="3201365"/>
            <a:ext cx="2978961" cy="3519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C031FAF-0DFE-1B2B-B9AC-009D23EFEE75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0C2655-F34E-BC1D-03B2-8A9BF85D5A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1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23"/>
    </mc:Choice>
    <mc:Fallback>
      <p:transition spd="slow" advTm="40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611550" cy="1027777"/>
          </a:xfrm>
        </p:spPr>
        <p:txBody>
          <a:bodyPr/>
          <a:lstStyle/>
          <a:p>
            <a:r>
              <a:rPr lang="en-IN" dirty="0"/>
              <a:t>Task – 01</a:t>
            </a:r>
            <a:br>
              <a:rPr lang="en-IN" dirty="0"/>
            </a:br>
            <a:r>
              <a:rPr lang="en-IN" dirty="0"/>
              <a:t>Restaurant Reviews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5" y="1578688"/>
            <a:ext cx="6989169" cy="417830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Analyze the text reviews to identify the most common positive and negative keywords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Calculate the average length of reviews and explore if there is a relationship between review length and rating.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D02B9C-5D7D-DBA1-4123-B8A25C90C7E8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6D4AB-CC0F-6CC8-E079-D61392C37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94" y="136738"/>
            <a:ext cx="3611550" cy="3192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B5481C-B4D2-15D0-0991-FF43AE663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295" y="3386576"/>
            <a:ext cx="4594690" cy="333468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9485733-55F0-6DE1-E830-6F3DB81D0C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2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33"/>
    </mc:Choice>
    <mc:Fallback>
      <p:transition spd="slow" advTm="7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611550" cy="1027777"/>
          </a:xfrm>
        </p:spPr>
        <p:txBody>
          <a:bodyPr/>
          <a:lstStyle/>
          <a:p>
            <a:r>
              <a:rPr lang="en-IN" dirty="0"/>
              <a:t>Task – 02</a:t>
            </a:r>
            <a:br>
              <a:rPr lang="en-IN" dirty="0"/>
            </a:br>
            <a:r>
              <a:rPr lang="en-IN" dirty="0"/>
              <a:t>Votes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5" y="1578688"/>
            <a:ext cx="6989169" cy="417830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Identify the restaurants with the highest and lowest number of votes.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Analyze if there is a correlation between the number of votes and the rating of a restaurant.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D02B9C-5D7D-DBA1-4123-B8A25C90C7E8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602B7-8A5D-65B1-A187-7476E0F66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456" y="655594"/>
            <a:ext cx="3029373" cy="24863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308B7D-884A-DBE3-2644-285095B3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032" y="3429000"/>
            <a:ext cx="4911653" cy="303711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C998C4-E568-7425-0F52-F19DA156E7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3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430"/>
    </mc:Choice>
    <mc:Fallback>
      <p:transition spd="slow" advTm="70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6811950" cy="1027777"/>
          </a:xfrm>
        </p:spPr>
        <p:txBody>
          <a:bodyPr/>
          <a:lstStyle/>
          <a:p>
            <a:r>
              <a:rPr lang="en-IN" sz="2400" dirty="0"/>
              <a:t>Task – 03</a:t>
            </a:r>
            <a:br>
              <a:rPr lang="en-IN" sz="2400" dirty="0"/>
            </a:br>
            <a:r>
              <a:rPr lang="en-US" sz="2400" dirty="0"/>
              <a:t>Price Range vs. Online Delivery and Table Booking</a:t>
            </a:r>
            <a:endParaRPr lang="en-IN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372" y="1181990"/>
            <a:ext cx="12167658" cy="4178300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Analyze if there is a relationship between the price range and the availability of online delivery and table booking.</a:t>
            </a:r>
          </a:p>
          <a:p>
            <a:pPr marL="457200" indent="-457200" algn="l">
              <a:buAutoNum type="arabicPeriod"/>
            </a:pPr>
            <a:r>
              <a:rPr lang="en-US" sz="2000" dirty="0"/>
              <a:t>Determine if higher-priced restaurants are more likely to offer these services.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D02B9C-5D7D-DBA1-4123-B8A25C90C7E8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F4882-3218-3BB0-75CC-CED111599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5" y="2095808"/>
            <a:ext cx="6123822" cy="45522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53BAB8-FA83-40DD-F472-5783E66EE813}"/>
              </a:ext>
            </a:extLst>
          </p:cNvPr>
          <p:cNvSpPr txBox="1"/>
          <p:nvPr/>
        </p:nvSpPr>
        <p:spPr>
          <a:xfrm>
            <a:off x="7492482" y="3083768"/>
            <a:ext cx="324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higher-priced restaurants offer these service in less compared to the restaurants that are in the mid-price ranged</a:t>
            </a:r>
            <a:endParaRPr lang="en-IN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F3F09A2-C832-A808-EB1D-80C5BBAD35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5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38"/>
    </mc:Choice>
    <mc:Fallback>
      <p:transition spd="slow" advTm="94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9C2E8-0430-1AE9-C80C-5D0B5D42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Thank you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27591A-7A98-297B-00F5-A32DB6559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6"/>
    </mc:Choice>
    <mc:Fallback>
      <p:transition spd="slow" advTm="90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E82B1-B2A8-591C-9642-03E372A5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936" y="230848"/>
            <a:ext cx="3257937" cy="879496"/>
          </a:xfrm>
        </p:spPr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8318-1830-9CC4-5033-72C23A536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094" y="1576872"/>
            <a:ext cx="10860833" cy="4609323"/>
          </a:xfrm>
        </p:spPr>
        <p:txBody>
          <a:bodyPr/>
          <a:lstStyle/>
          <a:p>
            <a:pPr algn="l"/>
            <a:r>
              <a:rPr lang="en-IN" dirty="0"/>
              <a:t>In this internship, we have been provided with a Restaurant data from all over the world, to get insights from the type of food to the votes and prices and many more. </a:t>
            </a:r>
          </a:p>
          <a:p>
            <a:pPr algn="l"/>
            <a:r>
              <a:rPr lang="en-IN" dirty="0"/>
              <a:t>The entire data consist of total 9551 rows and 21 columns. </a:t>
            </a:r>
          </a:p>
          <a:p>
            <a:pPr algn="l"/>
            <a:r>
              <a:rPr lang="en-IN" dirty="0"/>
              <a:t>We did data cleaning and data pre-processing steps as needed.</a:t>
            </a:r>
          </a:p>
          <a:p>
            <a:pPr algn="l"/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22D61F-6D63-947D-A02D-17B083F439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5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15"/>
    </mc:Choice>
    <mc:Fallback>
      <p:transition spd="slow" advTm="3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88" y="339012"/>
            <a:ext cx="10353762" cy="845976"/>
          </a:xfrm>
        </p:spPr>
        <p:txBody>
          <a:bodyPr>
            <a:normAutofit/>
          </a:bodyPr>
          <a:lstStyle/>
          <a:p>
            <a:r>
              <a:rPr lang="en-US" dirty="0"/>
              <a:t>Levels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418204"/>
              </p:ext>
            </p:extLst>
          </p:nvPr>
        </p:nvGraphicFramePr>
        <p:xfrm>
          <a:off x="382555" y="1623527"/>
          <a:ext cx="11243388" cy="431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FAEE59-12F3-8231-C313-B33381B6B6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3"/>
    </mc:Choice>
    <mc:Fallback>
      <p:transition spd="slow" advTm="13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101227"/>
            <a:ext cx="2995732" cy="1027777"/>
          </a:xfrm>
        </p:spPr>
        <p:txBody>
          <a:bodyPr/>
          <a:lstStyle/>
          <a:p>
            <a:r>
              <a:rPr lang="en-IN" dirty="0"/>
              <a:t>Task – 01</a:t>
            </a:r>
            <a:br>
              <a:rPr lang="en-IN" dirty="0"/>
            </a:br>
            <a:r>
              <a:rPr lang="en-IN" dirty="0"/>
              <a:t>Top Cuisines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Determine the top three most common cuisines in the dataset.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Percentage of restaurant that serve the top cuisines</a:t>
            </a:r>
            <a:endParaRPr lang="en-IN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26383-700C-42C6-AC39-10FC6805A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062" y="1578687"/>
            <a:ext cx="2772162" cy="89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84A69F-DC06-74B3-A9DF-22AD0996E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062" y="3814904"/>
            <a:ext cx="3010320" cy="6477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E71B35A-F1B5-BA89-9289-6B953AC19EEF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5711C51-A364-8758-9C31-222B5F1851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6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19"/>
    </mc:Choice>
    <mc:Fallback>
      <p:transition spd="slow" advTm="28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101227"/>
            <a:ext cx="2995732" cy="1027777"/>
          </a:xfrm>
        </p:spPr>
        <p:txBody>
          <a:bodyPr/>
          <a:lstStyle/>
          <a:p>
            <a:r>
              <a:rPr lang="en-IN" dirty="0"/>
              <a:t>Task – 02</a:t>
            </a:r>
            <a:br>
              <a:rPr lang="en-IN" dirty="0"/>
            </a:br>
            <a:r>
              <a:rPr lang="en-IN" dirty="0"/>
              <a:t>City Analysis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Identify the city with the highest number of restaurants in the dataset.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Calculate the average rating for restaurants in each city.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Determine the city with </a:t>
            </a:r>
            <a:r>
              <a:rPr lang="en-US" sz="2000" dirty="0" err="1"/>
              <a:t>th</a:t>
            </a:r>
            <a:r>
              <a:rPr lang="en-US" sz="2000" dirty="0"/>
              <a:t> highest average rating.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7BBA36-945F-3893-9BA4-F0D5CA4D4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996" y="753076"/>
            <a:ext cx="1908835" cy="11684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BC32-F745-238D-8B25-556581EAC8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8851" y="2183466"/>
            <a:ext cx="2372664" cy="2292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B968E6-6184-4A4D-0148-66408AC733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0409" y="4661326"/>
            <a:ext cx="2604578" cy="11684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A3D6EB8-434B-8E84-AD48-789398442190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01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19DEF6A-DF39-4B50-A8DF-0FE966A31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3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58"/>
    </mc:Choice>
    <mc:Fallback>
      <p:transition spd="slow" advTm="54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101227"/>
            <a:ext cx="4302016" cy="1027777"/>
          </a:xfrm>
        </p:spPr>
        <p:txBody>
          <a:bodyPr/>
          <a:lstStyle/>
          <a:p>
            <a:r>
              <a:rPr lang="en-IN" dirty="0"/>
              <a:t>Task – 03</a:t>
            </a:r>
            <a:br>
              <a:rPr lang="en-IN" dirty="0"/>
            </a:br>
            <a:r>
              <a:rPr lang="en-IN" dirty="0"/>
              <a:t>Price Range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Create a histogram or bar chart to visualize the distribution of price ranges among the restaurants.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Calculate the percentage of restaurants in each price range category.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47E98-9438-942F-9EF2-4B36F29F7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216" y="445518"/>
            <a:ext cx="4121703" cy="3039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2E308-CFEC-CAA6-EB9E-BE389F435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9344" y="3545633"/>
            <a:ext cx="3186943" cy="315403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2A5993D-DBBA-1ADE-A25F-28914D9F2137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01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AD447C-6D6F-FC53-FB7A-386E146FE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8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61"/>
    </mc:Choice>
    <mc:Fallback>
      <p:transition spd="slow" advTm="4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101227"/>
            <a:ext cx="2995732" cy="1027777"/>
          </a:xfrm>
        </p:spPr>
        <p:txBody>
          <a:bodyPr/>
          <a:lstStyle/>
          <a:p>
            <a:r>
              <a:rPr lang="en-IN" dirty="0"/>
              <a:t>Task – 04</a:t>
            </a:r>
            <a:br>
              <a:rPr lang="en-IN" dirty="0"/>
            </a:br>
            <a:r>
              <a:rPr lang="en-IN" dirty="0"/>
              <a:t>Online Delivery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Determine the percentage of restaurants that offer online delivery.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Compare the average ratings of restaurants with and without online delivery.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1CBDCB-CEF4-F303-97B7-8BDD395E4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330" y="323230"/>
            <a:ext cx="3493708" cy="3268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2A0F9-5993-CBB3-308C-B1CE0C02A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3419" y="4964944"/>
            <a:ext cx="1819529" cy="628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D1871-5A1B-3D82-86C1-4112EEE34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85" y="3809533"/>
            <a:ext cx="3762923" cy="288051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207AC65-85C7-35C2-B6DD-24449E71B17C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01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ED3A779-081E-BEE6-9D7D-7DA1D88056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03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95"/>
    </mc:Choice>
    <mc:Fallback>
      <p:transition spd="slow" advTm="4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330047" cy="1027777"/>
          </a:xfrm>
        </p:spPr>
        <p:txBody>
          <a:bodyPr/>
          <a:lstStyle/>
          <a:p>
            <a:r>
              <a:rPr lang="en-IN" dirty="0"/>
              <a:t>Task – 01</a:t>
            </a:r>
            <a:br>
              <a:rPr lang="en-IN" dirty="0"/>
            </a:br>
            <a:r>
              <a:rPr lang="en-IN" dirty="0"/>
              <a:t>Restaurant Ratings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Analyze the distribution of aggregate ratings and determine the most common rating range.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Calculate the average number of votes received by restaurants.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0A3D2-BA9B-B558-3A7B-E135D8C6A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614" y="923731"/>
            <a:ext cx="4424830" cy="3414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E05F29-D08C-310A-490B-D8CA955B6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298" y="2082525"/>
            <a:ext cx="2353003" cy="2095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197E2D-B898-AC61-7A93-BF0B3081D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9518" y="4764517"/>
            <a:ext cx="1619476" cy="333422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4BE9103-1A1B-DA95-0769-DDA43F6DF568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3B00F6-4864-FDA0-1D6B-5A5A739C9E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7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25"/>
    </mc:Choice>
    <mc:Fallback>
      <p:transition spd="slow" advTm="46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48AD-55E0-2086-ECB4-F022E5F76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72" y="51273"/>
            <a:ext cx="3807493" cy="1027777"/>
          </a:xfrm>
        </p:spPr>
        <p:txBody>
          <a:bodyPr/>
          <a:lstStyle/>
          <a:p>
            <a:r>
              <a:rPr lang="en-IN" dirty="0"/>
              <a:t>Task – 02</a:t>
            </a:r>
            <a:br>
              <a:rPr lang="en-IN" dirty="0"/>
            </a:br>
            <a:r>
              <a:rPr lang="en-IN" dirty="0"/>
              <a:t>Cuisine Combination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0FB3C-72C8-3349-E963-239F25ED6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016" y="1578687"/>
            <a:ext cx="6877200" cy="4097837"/>
          </a:xfrm>
        </p:spPr>
        <p:txBody>
          <a:bodyPr>
            <a:normAutofit/>
          </a:bodyPr>
          <a:lstStyle/>
          <a:p>
            <a:pPr marL="457200" indent="-457200" algn="l">
              <a:buAutoNum type="arabicPeriod"/>
            </a:pPr>
            <a:r>
              <a:rPr lang="en-US" sz="2000" dirty="0"/>
              <a:t>Identify the most common combinations of cuisines in the dataset.</a:t>
            </a:r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endParaRPr lang="en-US" sz="2000" dirty="0"/>
          </a:p>
          <a:p>
            <a:pPr marL="457200" indent="-457200" algn="l">
              <a:buAutoNum type="arabicPeriod"/>
            </a:pPr>
            <a:r>
              <a:rPr lang="en-US" sz="2000" dirty="0"/>
              <a:t>Determine if certain cuisine combinations tend to have higher ratings.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4641D-48D6-0EA6-E208-0700AA028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8244" y="742272"/>
            <a:ext cx="4163006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EF83C9-FA01-32C7-77B5-47C4B7556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54" y="3429000"/>
            <a:ext cx="2526395" cy="311564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4FBF24D-5A40-F382-EF51-A440BD40BDD8}"/>
              </a:ext>
            </a:extLst>
          </p:cNvPr>
          <p:cNvSpPr txBox="1">
            <a:spLocks/>
          </p:cNvSpPr>
          <p:nvPr/>
        </p:nvSpPr>
        <p:spPr>
          <a:xfrm>
            <a:off x="10737728" y="-10483"/>
            <a:ext cx="1466710" cy="5423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IN" sz="2400" dirty="0"/>
              <a:t>Level – 02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43D2248-2B47-6E75-6E9D-23ADF10307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08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279"/>
    </mc:Choice>
    <mc:Fallback>
      <p:transition spd="slow" advTm="71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863</TotalTime>
  <Words>574</Words>
  <Application>Microsoft Office PowerPoint</Application>
  <PresentationFormat>Widescreen</PresentationFormat>
  <Paragraphs>101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Goudy Old Style</vt:lpstr>
      <vt:lpstr>Wingdings 2</vt:lpstr>
      <vt:lpstr>SlateVTI</vt:lpstr>
      <vt:lpstr>Restaurant Analysis</vt:lpstr>
      <vt:lpstr>Introduction</vt:lpstr>
      <vt:lpstr>Levels</vt:lpstr>
      <vt:lpstr>Task – 01 Top Cuisines</vt:lpstr>
      <vt:lpstr>Task – 02 City Analysis</vt:lpstr>
      <vt:lpstr>Task – 03 Price Range Distribution</vt:lpstr>
      <vt:lpstr>Task – 04 Online Delivery</vt:lpstr>
      <vt:lpstr>Task – 01 Restaurant Ratings</vt:lpstr>
      <vt:lpstr>Task – 02 Cuisine Combination</vt:lpstr>
      <vt:lpstr>Task – 03 Geographic Analysis</vt:lpstr>
      <vt:lpstr>Task – 04 Restaurant Chains</vt:lpstr>
      <vt:lpstr>Task – 01 Restaurant Reviews</vt:lpstr>
      <vt:lpstr>Task – 02 Votes Analysis</vt:lpstr>
      <vt:lpstr>Task – 03 Price Range vs. Online Delivery and Table Booking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ambarish</dc:creator>
  <cp:lastModifiedBy>ambarish </cp:lastModifiedBy>
  <cp:revision>1</cp:revision>
  <dcterms:created xsi:type="dcterms:W3CDTF">2024-08-07T14:37:26Z</dcterms:created>
  <dcterms:modified xsi:type="dcterms:W3CDTF">2024-08-15T15:18:42Z</dcterms:modified>
</cp:coreProperties>
</file>